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135301e1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15;g7135301e1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>
            <a:spLocks noGrp="1"/>
          </p:cNvSpPr>
          <p:nvPr>
            <p:ph type="pic" idx="2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audio" Target="../media/media4.m4a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.png"/><Relationship Id="rId10" Type="http://schemas.openxmlformats.org/officeDocument/2006/relationships/image" Target="../media/image9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15.jp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6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250825" y="1125537"/>
            <a:ext cx="885825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4400"/>
              <a:buFont typeface="Arial Rounded"/>
              <a:buNone/>
            </a:pPr>
            <a:r>
              <a:rPr lang="en-US" sz="4400" b="1" i="0" u="none" dirty="0">
                <a:solidFill>
                  <a:srgbClr val="A50021"/>
                </a:solidFill>
                <a:latin typeface="Arial Rounded"/>
                <a:ea typeface="Arial Rounded"/>
                <a:cs typeface="Arial Rounded"/>
                <a:sym typeface="Arial Rounded"/>
              </a:rPr>
              <a:t>PLAYING THE CARDS YOU’VE BEEN DEALT </a:t>
            </a:r>
            <a:endParaRPr dirty="0"/>
          </a:p>
        </p:txBody>
      </p:sp>
      <p:sp>
        <p:nvSpPr>
          <p:cNvPr id="85" name="Google Shape;85;p13"/>
          <p:cNvSpPr txBox="1"/>
          <p:nvPr/>
        </p:nvSpPr>
        <p:spPr>
          <a:xfrm>
            <a:off x="0" y="2636837"/>
            <a:ext cx="91440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2800"/>
              <a:buFont typeface="Arial Rounded"/>
              <a:buNone/>
            </a:pPr>
            <a:r>
              <a:rPr lang="en-US" sz="2800" b="1" i="0" u="none" strike="noStrike" cap="none" dirty="0">
                <a:solidFill>
                  <a:srgbClr val="A50021"/>
                </a:solidFill>
                <a:latin typeface="Arial Rounded"/>
                <a:ea typeface="Arial Rounded"/>
                <a:cs typeface="Arial Rounded"/>
                <a:sym typeface="Arial Rounded"/>
              </a:rPr>
              <a:t>MOLLY BARRETT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2000"/>
              <a:buFont typeface="Arial Rounded"/>
              <a:buNone/>
            </a:pPr>
            <a:r>
              <a:rPr lang="en-US" sz="2000" b="1" i="0" u="none" strike="noStrike" cap="none" dirty="0">
                <a:solidFill>
                  <a:srgbClr val="A50021"/>
                </a:solidFill>
                <a:latin typeface="Arial Rounded"/>
                <a:ea typeface="Arial Rounded"/>
                <a:cs typeface="Arial Rounded"/>
                <a:sym typeface="Arial Rounded"/>
              </a:rPr>
              <a:t>Owner, Maggie &amp; Moe’s Poplar Flowers &amp; Decor,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2000"/>
              <a:buFont typeface="Arial Rounded"/>
              <a:buNone/>
            </a:pPr>
            <a:r>
              <a:rPr lang="en-US" sz="2000" b="1" i="0" u="none" strike="noStrike" cap="none" dirty="0">
                <a:solidFill>
                  <a:srgbClr val="A50021"/>
                </a:solidFill>
                <a:latin typeface="Arial Rounded"/>
                <a:ea typeface="Arial Rounded"/>
                <a:cs typeface="Arial Rounded"/>
                <a:sym typeface="Arial Rounded"/>
              </a:rPr>
              <a:t>Co-Founder, PS We Love You Fund</a:t>
            </a: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6023DA-A428-4938-B167-2C3FEA18B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8869"/>
    </mc:Choice>
    <mc:Fallback>
      <p:transition spd="slow" advClick="0" advTm="118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1476375" y="2565400"/>
            <a:ext cx="72834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Arial Rounded"/>
              <a:buNone/>
            </a:pPr>
            <a:r>
              <a:rPr lang="en-US" sz="6800" b="1" i="0" u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Q &amp; A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3B2454-62F7-492C-8C3A-A14C3B94E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12"/>
    </mc:Choice>
    <mc:Fallback xmlns="">
      <p:transition spd="slow" advTm="160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4850" y="203025"/>
            <a:ext cx="4847124" cy="656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58D423-BD77-4B6E-B1B9-EB9233730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55"/>
    </mc:Choice>
    <mc:Fallback xmlns="">
      <p:transition spd="slow" advTm="36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1403350" y="44450"/>
            <a:ext cx="72834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Rounded"/>
              <a:buNone/>
            </a:pPr>
            <a:r>
              <a:rPr lang="en-US" sz="4400" b="1" i="0" u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Overview</a:t>
            </a:r>
            <a:endParaRPr dirty="0"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1436687" y="1773237"/>
            <a:ext cx="728345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Rounded"/>
              <a:buChar char="•"/>
            </a:pPr>
            <a:r>
              <a:rPr lang="en-US" b="1" i="0" u="none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Personal Background</a:t>
            </a:r>
            <a:endParaRPr b="1" dirty="0"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Rounded"/>
              <a:buChar char="•"/>
            </a:pPr>
            <a:r>
              <a:rPr lang="en-US" b="1" dirty="0"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Our Cards</a:t>
            </a:r>
            <a:endParaRPr b="1" dirty="0"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Rounded"/>
              <a:buChar char="•"/>
            </a:pPr>
            <a:r>
              <a:rPr lang="en-US" b="1" i="0" u="none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To Play or Fold</a:t>
            </a:r>
            <a:endParaRPr b="1" i="0" u="none" dirty="0">
              <a:solidFill>
                <a:schemeClr val="dk1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Rounded"/>
              <a:buChar char="•"/>
            </a:pPr>
            <a:r>
              <a:rPr lang="en-US" b="1" i="0" u="none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Change of Game</a:t>
            </a:r>
            <a:endParaRPr dirty="0">
              <a:latin typeface="Arial Rounded MT Bold" panose="020F0704030504030204" pitchFamily="34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Rounded"/>
              <a:buChar char="•"/>
            </a:pPr>
            <a:r>
              <a:rPr lang="en-US" b="1" i="0" u="none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Q&amp;A</a:t>
            </a:r>
            <a:endParaRPr dirty="0">
              <a:latin typeface="Arial Rounded MT Bold" panose="020F070403050403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A1458FE-3CB2-4B79-AE1C-C9EA8582D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70"/>
    </mc:Choice>
    <mc:Fallback xmlns="">
      <p:transition spd="slow" advTm="48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1403350" y="44450"/>
            <a:ext cx="7283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Rounded"/>
              <a:buNone/>
            </a:pPr>
            <a:r>
              <a:rPr lang="en-US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 Little About Us</a:t>
            </a:r>
            <a:endParaRPr dirty="0"/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9375" y="1329675"/>
            <a:ext cx="3023550" cy="20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/>
          <p:nvPr/>
        </p:nvSpPr>
        <p:spPr>
          <a:xfrm>
            <a:off x="6424463" y="1388625"/>
            <a:ext cx="2508600" cy="13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0"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4053300" y="3576375"/>
            <a:ext cx="2634300" cy="24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0" dirty="0">
              <a:solidFill>
                <a:srgbClr val="FF0000"/>
              </a:solidFill>
            </a:endParaRPr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93350" y="3484888"/>
            <a:ext cx="1876425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99975" y="4991200"/>
            <a:ext cx="2390775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52800" y="5103850"/>
            <a:ext cx="2695575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21400" y="3576375"/>
            <a:ext cx="1816621" cy="134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19838" y="2126475"/>
            <a:ext cx="2771775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09825" y="1223500"/>
            <a:ext cx="1990725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810825" y="5225059"/>
            <a:ext cx="2468449" cy="184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638374" y="1080438"/>
            <a:ext cx="2427029" cy="16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D8DA05-2AC0-4993-8681-31D4E4C421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8768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6300" y="537500"/>
            <a:ext cx="3328725" cy="44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1403350" y="44450"/>
            <a:ext cx="7283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Rounded"/>
              <a:buNone/>
            </a:pPr>
            <a:r>
              <a:rPr lang="en-US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Changes...</a:t>
            </a:r>
            <a:endParaRPr dirty="0"/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67425" y="1339850"/>
            <a:ext cx="3824175" cy="498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08895F7-5EE5-4437-9F34-A5F564803E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69"/>
    </mc:Choice>
    <mc:Fallback xmlns="">
      <p:transition spd="slow" advTm="49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1403350" y="44450"/>
            <a:ext cx="72834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 Deal</a:t>
            </a:r>
            <a:endParaRPr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1403400" y="1068044"/>
            <a:ext cx="7283400" cy="21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 Rounded"/>
              <a:buChar char="•"/>
            </a:pPr>
            <a:r>
              <a:rPr lang="en-US" dirty="0">
                <a:latin typeface="Arial Rounded"/>
                <a:ea typeface="Arial Rounded"/>
                <a:cs typeface="Arial Rounded"/>
                <a:sym typeface="Arial Rounded"/>
              </a:rPr>
              <a:t>Our Cards</a:t>
            </a:r>
            <a:endParaRPr dirty="0"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 Rounded"/>
              <a:buChar char="–"/>
            </a:pPr>
            <a:r>
              <a:rPr lang="en-US" dirty="0">
                <a:latin typeface="Arial Rounded"/>
                <a:ea typeface="Arial Rounded"/>
                <a:cs typeface="Arial Rounded"/>
                <a:sym typeface="Arial Rounded"/>
              </a:rPr>
              <a:t>July 2009</a:t>
            </a:r>
            <a:endParaRPr dirty="0"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 Rounded"/>
              <a:buChar char="•"/>
            </a:pPr>
            <a:r>
              <a:rPr lang="en-US" dirty="0">
                <a:latin typeface="Arial Rounded"/>
                <a:ea typeface="Arial Rounded"/>
                <a:cs typeface="Arial Rounded"/>
                <a:sym typeface="Arial Rounded"/>
              </a:rPr>
              <a:t>Life changing diagnosis</a:t>
            </a:r>
            <a:endParaRPr dirty="0"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 Rounded"/>
              <a:buChar char="•"/>
            </a:pPr>
            <a:r>
              <a:rPr lang="en-US" dirty="0">
                <a:latin typeface="Arial Rounded"/>
                <a:ea typeface="Arial Rounded"/>
                <a:cs typeface="Arial Rounded"/>
                <a:sym typeface="Arial Rounded"/>
              </a:rPr>
              <a:t>Ewing's Sarcoma</a:t>
            </a:r>
            <a:endParaRPr dirty="0"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 Rounded"/>
              <a:buChar char="•"/>
            </a:pPr>
            <a:r>
              <a:rPr lang="en-US" dirty="0">
                <a:latin typeface="Arial Rounded"/>
                <a:ea typeface="Arial Rounded"/>
                <a:cs typeface="Arial Rounded"/>
                <a:sym typeface="Arial Rounded"/>
              </a:rPr>
              <a:t>10 months at Riley Hospital</a:t>
            </a:r>
            <a:endParaRPr dirty="0"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26" name="Google Shape;126;p18"/>
          <p:cNvSpPr txBox="1">
            <a:spLocks noGrp="1"/>
          </p:cNvSpPr>
          <p:nvPr>
            <p:ph type="body" idx="1"/>
          </p:nvPr>
        </p:nvSpPr>
        <p:spPr>
          <a:xfrm>
            <a:off x="1473523" y="3109552"/>
            <a:ext cx="7283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 Rounded"/>
              <a:buChar char="•"/>
            </a:pPr>
            <a:r>
              <a:rPr lang="en-US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Our Play</a:t>
            </a:r>
            <a:endParaRPr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 Rounded"/>
              <a:buChar char="–"/>
            </a:pPr>
            <a:r>
              <a:rPr lang="en-US" sz="24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Maintain normalcy </a:t>
            </a:r>
            <a:endParaRPr sz="24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7431" y="3350285"/>
            <a:ext cx="2207824" cy="29437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6;p18">
            <a:extLst>
              <a:ext uri="{FF2B5EF4-FFF2-40B4-BE49-F238E27FC236}">
                <a16:creationId xmlns:a16="http://schemas.microsoft.com/office/drawing/2014/main" id="{C1498DEE-936E-4E16-8C07-1FB7D5643645}"/>
              </a:ext>
            </a:extLst>
          </p:cNvPr>
          <p:cNvSpPr txBox="1">
            <a:spLocks/>
          </p:cNvSpPr>
          <p:nvPr/>
        </p:nvSpPr>
        <p:spPr>
          <a:xfrm>
            <a:off x="1473523" y="4064049"/>
            <a:ext cx="484737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spcBef>
                <a:spcPts val="0"/>
              </a:spcBef>
              <a:buFont typeface="Arial Rounded"/>
              <a:buChar char="–"/>
            </a:pPr>
            <a:r>
              <a:rPr lang="en-US" dirty="0">
                <a:latin typeface="Arial Rounded"/>
                <a:ea typeface="Arial Rounded"/>
                <a:cs typeface="Arial Rounded"/>
                <a:sym typeface="Arial Rounded"/>
              </a:rPr>
              <a:t>December 2014</a:t>
            </a:r>
          </a:p>
          <a:p>
            <a:pPr lvl="2">
              <a:spcBef>
                <a:spcPts val="0"/>
              </a:spcBef>
              <a:buFont typeface="Arial Rounded"/>
              <a:buChar char="•"/>
            </a:pPr>
            <a:r>
              <a:rPr lang="en-US" dirty="0"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r>
              <a:rPr lang="en-US" baseline="30000" dirty="0">
                <a:latin typeface="Arial Rounded"/>
                <a:ea typeface="Arial Rounded"/>
                <a:cs typeface="Arial Rounded"/>
                <a:sym typeface="Arial Rounded"/>
              </a:rPr>
              <a:t>nd</a:t>
            </a:r>
            <a:r>
              <a:rPr lang="en-US" dirty="0">
                <a:latin typeface="Arial Rounded"/>
                <a:ea typeface="Arial Rounded"/>
                <a:cs typeface="Arial Rounded"/>
                <a:sym typeface="Arial Rounded"/>
              </a:rPr>
              <a:t> diagnosis – Osteosarcoma</a:t>
            </a:r>
          </a:p>
          <a:p>
            <a:pPr lvl="2">
              <a:spcBef>
                <a:spcPts val="0"/>
              </a:spcBef>
              <a:buFont typeface="Arial Rounded"/>
              <a:buChar char="•"/>
            </a:pPr>
            <a:r>
              <a:rPr lang="en-US" dirty="0">
                <a:latin typeface="Arial Rounded"/>
                <a:ea typeface="Arial Rounded"/>
                <a:cs typeface="Arial Rounded"/>
                <a:sym typeface="Arial Rounded"/>
              </a:rPr>
              <a:t>15 months of treatment</a:t>
            </a:r>
          </a:p>
        </p:txBody>
      </p:sp>
      <p:sp>
        <p:nvSpPr>
          <p:cNvPr id="7" name="Google Shape;126;p18">
            <a:extLst>
              <a:ext uri="{FF2B5EF4-FFF2-40B4-BE49-F238E27FC236}">
                <a16:creationId xmlns:a16="http://schemas.microsoft.com/office/drawing/2014/main" id="{881B7DC1-65A7-49F3-8F1A-7C136FA2CF1A}"/>
              </a:ext>
            </a:extLst>
          </p:cNvPr>
          <p:cNvSpPr txBox="1">
            <a:spLocks/>
          </p:cNvSpPr>
          <p:nvPr/>
        </p:nvSpPr>
        <p:spPr>
          <a:xfrm>
            <a:off x="1572657" y="5715000"/>
            <a:ext cx="7283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0"/>
              </a:spcBef>
              <a:buClr>
                <a:srgbClr val="FF0000"/>
              </a:buClr>
              <a:buFont typeface="Arial Rounded"/>
              <a:buChar char="•"/>
            </a:pPr>
            <a:r>
              <a:rPr lang="en-US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Our Play</a:t>
            </a:r>
          </a:p>
          <a:p>
            <a:pPr lvl="1" indent="-381000">
              <a:spcBef>
                <a:spcPts val="0"/>
              </a:spcBef>
              <a:buClr>
                <a:srgbClr val="FF0000"/>
              </a:buClr>
              <a:buSzPts val="2400"/>
              <a:buFont typeface="Arial Rounded"/>
              <a:buChar char="–"/>
            </a:pPr>
            <a:r>
              <a:rPr lang="en-US" sz="24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Maintain normalcy </a:t>
            </a:r>
          </a:p>
          <a:p>
            <a:pPr marL="914400" indent="0">
              <a:spcBef>
                <a:spcPts val="0"/>
              </a:spcBef>
              <a:buFont typeface="Arial"/>
              <a:buNone/>
            </a:pPr>
            <a:endParaRPr lang="en-US" sz="2800" dirty="0"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914400" indent="0">
              <a:spcBef>
                <a:spcPts val="0"/>
              </a:spcBef>
              <a:buFont typeface="Arial"/>
              <a:buNone/>
            </a:pPr>
            <a:endParaRPr lang="en-US" dirty="0"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dirty="0"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37B012-9CCF-43D5-BC5C-016956DEDF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932"/>
    </mc:Choice>
    <mc:Fallback xmlns="">
      <p:transition spd="slow" advTm="426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1453175" y="2857500"/>
            <a:ext cx="7283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13800" i="0" u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Play or </a:t>
            </a:r>
            <a:r>
              <a:rPr lang="en-US" sz="138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F</a:t>
            </a:r>
            <a:r>
              <a:rPr lang="en-US" sz="13800" i="0" u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old</a:t>
            </a:r>
            <a:endParaRPr sz="13800"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CE2741-AE0B-4150-A6E6-8EB9685B9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41"/>
    </mc:Choice>
    <mc:Fallback xmlns="">
      <p:transition spd="slow" advTm="55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>
            <a:spLocks noGrp="1"/>
          </p:cNvSpPr>
          <p:nvPr>
            <p:ph type="title"/>
          </p:nvPr>
        </p:nvSpPr>
        <p:spPr>
          <a:xfrm>
            <a:off x="1403350" y="44450"/>
            <a:ext cx="72834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Rounded"/>
              <a:buNone/>
            </a:pPr>
            <a:r>
              <a:rPr lang="en-US" sz="4400" b="1" i="0" u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PS We Love You Fund</a:t>
            </a:r>
            <a:endParaRPr dirty="0"/>
          </a:p>
        </p:txBody>
      </p:sp>
      <p:sp>
        <p:nvSpPr>
          <p:cNvPr id="138" name="Google Shape;138;p20"/>
          <p:cNvSpPr txBox="1">
            <a:spLocks noGrp="1"/>
          </p:cNvSpPr>
          <p:nvPr>
            <p:ph type="body" idx="1"/>
          </p:nvPr>
        </p:nvSpPr>
        <p:spPr>
          <a:xfrm>
            <a:off x="1403350" y="908050"/>
            <a:ext cx="7283450" cy="136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Rounded"/>
              <a:buChar char="–"/>
            </a:pPr>
            <a:r>
              <a:rPr lang="en-US" sz="1800" b="1" i="0" u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Established to provide precision genomics testing for children with reoccurrence or highly aggressive cancers.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742950" lvl="1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05525" y="4549775"/>
            <a:ext cx="2114550" cy="18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/>
          <p:nvPr/>
        </p:nvSpPr>
        <p:spPr>
          <a:xfrm>
            <a:off x="2200875" y="1789300"/>
            <a:ext cx="6707100" cy="1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Raised over $325,000 since 2016. </a:t>
            </a:r>
            <a:endParaRPr dirty="0"/>
          </a:p>
          <a:p>
            <a: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9250" y="1487487"/>
            <a:ext cx="520700" cy="48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9250" y="2325362"/>
            <a:ext cx="635001" cy="66516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>
            <a:off x="2200875" y="2728975"/>
            <a:ext cx="6019200" cy="9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Rounded"/>
              <a:buChar char="–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Tackle Childhood Cancer Campaign</a:t>
            </a:r>
            <a:endParaRPr dirty="0"/>
          </a:p>
          <a:p>
            <a:pPr marL="11430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Rounded"/>
              <a:buChar char="•"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3 Colleges/Universities, x high schools, 1 Middle School, 14 Elementary School</a:t>
            </a:r>
            <a:endParaRPr lang="en-US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0"/>
          <p:cNvSpPr txBox="1"/>
          <p:nvPr/>
        </p:nvSpPr>
        <p:spPr>
          <a:xfrm>
            <a:off x="3273079" y="3759450"/>
            <a:ext cx="4947000" cy="1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dirty="0"/>
          </a:p>
          <a:p>
            <a: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43;p20">
            <a:extLst>
              <a:ext uri="{FF2B5EF4-FFF2-40B4-BE49-F238E27FC236}">
                <a16:creationId xmlns:a16="http://schemas.microsoft.com/office/drawing/2014/main" id="{695A7669-81C1-4490-9832-80F5454C3726}"/>
              </a:ext>
            </a:extLst>
          </p:cNvPr>
          <p:cNvSpPr txBox="1"/>
          <p:nvPr/>
        </p:nvSpPr>
        <p:spPr>
          <a:xfrm>
            <a:off x="2200875" y="3698551"/>
            <a:ext cx="6019200" cy="57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Rounded"/>
              <a:buChar char="–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One Day St. Patrick’s Day on-line fundraiser</a:t>
            </a:r>
            <a:endParaRPr dirty="0"/>
          </a:p>
          <a:p>
            <a:pPr marL="74295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43;p20">
            <a:extLst>
              <a:ext uri="{FF2B5EF4-FFF2-40B4-BE49-F238E27FC236}">
                <a16:creationId xmlns:a16="http://schemas.microsoft.com/office/drawing/2014/main" id="{7B6B7147-0327-4F1B-8CFE-16A0435F6316}"/>
              </a:ext>
            </a:extLst>
          </p:cNvPr>
          <p:cNvSpPr txBox="1"/>
          <p:nvPr/>
        </p:nvSpPr>
        <p:spPr>
          <a:xfrm>
            <a:off x="2200875" y="4241601"/>
            <a:ext cx="6019200" cy="1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Rounded"/>
              <a:buChar char="–"/>
            </a:pPr>
            <a:r>
              <a:rPr lang="en-US" sz="1800" b="1" dirty="0">
                <a:solidFill>
                  <a:schemeClr val="dk1"/>
                </a:solidFill>
                <a:latin typeface="Arial Rounded"/>
                <a:sym typeface="Arial Rounded"/>
              </a:rPr>
              <a:t>Christmas in the Park</a:t>
            </a:r>
            <a:endParaRPr dirty="0"/>
          </a:p>
          <a:p>
            <a:pPr marL="74295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B403D1-E61A-4CE9-9A90-8F1367A05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26"/>
    </mc:Choice>
    <mc:Fallback xmlns="">
      <p:transition spd="slow" advTm="213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xfrm>
            <a:off x="1403350" y="44450"/>
            <a:ext cx="72834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Rounded"/>
              <a:buNone/>
            </a:pPr>
            <a:r>
              <a:rPr lang="en-US" sz="4400" b="1" i="0" u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Change of Game</a:t>
            </a:r>
            <a:endParaRPr dirty="0"/>
          </a:p>
        </p:txBody>
      </p:sp>
      <p:sp>
        <p:nvSpPr>
          <p:cNvPr id="150" name="Google Shape;150;p21"/>
          <p:cNvSpPr txBox="1">
            <a:spLocks noGrp="1"/>
          </p:cNvSpPr>
          <p:nvPr>
            <p:ph type="body" idx="1"/>
          </p:nvPr>
        </p:nvSpPr>
        <p:spPr>
          <a:xfrm>
            <a:off x="1403350" y="1600200"/>
            <a:ext cx="7283400" cy="16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 Rounded"/>
              <a:buChar char="•"/>
            </a:pPr>
            <a:r>
              <a:rPr lang="en-US" dirty="0">
                <a:latin typeface="Arial Rounded"/>
                <a:ea typeface="Arial Rounded"/>
                <a:cs typeface="Arial Rounded"/>
                <a:sym typeface="Arial Rounded"/>
              </a:rPr>
              <a:t>Priority ‘realignment’</a:t>
            </a:r>
            <a:endParaRPr dirty="0"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 Rounded"/>
              <a:buChar char="•"/>
            </a:pPr>
            <a:r>
              <a:rPr lang="en-US" dirty="0">
                <a:latin typeface="Arial Rounded"/>
                <a:ea typeface="Arial Rounded"/>
                <a:cs typeface="Arial Rounded"/>
                <a:sym typeface="Arial Rounded"/>
              </a:rPr>
              <a:t>Are we using our experiences and talents?</a:t>
            </a:r>
            <a:endParaRPr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5114450" y="3985275"/>
            <a:ext cx="2872800" cy="18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52" name="Google Shape;15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5500" y="2947575"/>
            <a:ext cx="3498950" cy="34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4300" y="3717262"/>
            <a:ext cx="3593976" cy="245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D32F37-D6BC-4D7B-9C7F-E47F63742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39"/>
    </mc:Choice>
    <mc:Fallback xmlns="">
      <p:transition spd="slow" advTm="158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5.4|18.4|0.5|15.7|10|8.3|16.7|17.9|11.2|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|141.3|128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161</Words>
  <Application>Microsoft Office PowerPoint</Application>
  <PresentationFormat>On-screen Show (4:3)</PresentationFormat>
  <Paragraphs>69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Arial Rounded</vt:lpstr>
      <vt:lpstr>Arial Rounded MT Bold</vt:lpstr>
      <vt:lpstr>Diseño predeterminado</vt:lpstr>
      <vt:lpstr>PLAYING THE CARDS YOU’VE BEEN DEALT </vt:lpstr>
      <vt:lpstr>PowerPoint Presentation</vt:lpstr>
      <vt:lpstr>Overview</vt:lpstr>
      <vt:lpstr>A Little About Us</vt:lpstr>
      <vt:lpstr>Changes...</vt:lpstr>
      <vt:lpstr>The Deal</vt:lpstr>
      <vt:lpstr>Play or Fold</vt:lpstr>
      <vt:lpstr>PS We Love You Fund</vt:lpstr>
      <vt:lpstr>Change of Game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PLAYING THE CARDS YOU’VE BEEN DEALT </dc:title>
  <cp:lastModifiedBy>Molly Barrett</cp:lastModifiedBy>
  <cp:revision>7</cp:revision>
  <dcterms:modified xsi:type="dcterms:W3CDTF">2020-09-22T21:42:43Z</dcterms:modified>
</cp:coreProperties>
</file>